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12/14/2009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3253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ROMANS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aseline="30000" dirty="0" smtClean="0"/>
              <a:t>8</a:t>
            </a:r>
            <a:r>
              <a:rPr lang="en-US" sz="2600" dirty="0" smtClean="0"/>
              <a:t> </a:t>
            </a:r>
            <a:r>
              <a:rPr lang="en-US" sz="2600" i="1" dirty="0" smtClean="0">
                <a:solidFill>
                  <a:schemeClr val="bg1"/>
                </a:solidFill>
              </a:rPr>
              <a:t>And how is it that we hear, each in our own language in which we were born?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baseline="30000" dirty="0" smtClean="0"/>
              <a:t>9</a:t>
            </a:r>
            <a:r>
              <a:rPr lang="en-US" sz="2600" dirty="0" smtClean="0"/>
              <a:t> </a:t>
            </a:r>
            <a:r>
              <a:rPr lang="en-US" sz="2600" i="1" dirty="0" smtClean="0">
                <a:solidFill>
                  <a:schemeClr val="bg1"/>
                </a:solidFill>
              </a:rPr>
              <a:t>Parthians and Medes and Elamites, those dwelling in Mesopotamia, Judea and Cappadocia, Pontus and Asia,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baseline="30000" dirty="0" smtClean="0"/>
              <a:t>10</a:t>
            </a:r>
            <a:endParaRPr lang="en-US" sz="2600" dirty="0" smtClean="0"/>
          </a:p>
          <a:p>
            <a:r>
              <a:rPr lang="en-US" sz="2600" i="1" dirty="0" smtClean="0">
                <a:solidFill>
                  <a:schemeClr val="bg1"/>
                </a:solidFill>
              </a:rPr>
              <a:t>Phrygia and Pamphylia, Egypt</a:t>
            </a:r>
          </a:p>
          <a:p>
            <a:r>
              <a:rPr lang="en-US" sz="2600" i="1" dirty="0" smtClean="0">
                <a:solidFill>
                  <a:schemeClr val="bg1"/>
                </a:solidFill>
              </a:rPr>
              <a:t>and the parts of Libya adjoining</a:t>
            </a:r>
          </a:p>
          <a:p>
            <a:r>
              <a:rPr lang="en-US" sz="2600" i="1" dirty="0" smtClean="0">
                <a:solidFill>
                  <a:schemeClr val="bg1"/>
                </a:solidFill>
              </a:rPr>
              <a:t>Cyrene, visitors from Rome, both</a:t>
            </a:r>
          </a:p>
          <a:p>
            <a:r>
              <a:rPr lang="en-US" sz="2600" i="1" dirty="0" smtClean="0">
                <a:solidFill>
                  <a:schemeClr val="bg1"/>
                </a:solidFill>
              </a:rPr>
              <a:t>Jews and proselytes,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baseline="30000" dirty="0" smtClean="0"/>
              <a:t>11</a:t>
            </a:r>
            <a:r>
              <a:rPr lang="en-US" sz="2600" dirty="0" smtClean="0"/>
              <a:t> </a:t>
            </a:r>
            <a:r>
              <a:rPr lang="en-US" sz="2600" i="1" dirty="0" smtClean="0">
                <a:solidFill>
                  <a:schemeClr val="bg1"/>
                </a:solidFill>
              </a:rPr>
              <a:t>Cretans</a:t>
            </a:r>
          </a:p>
          <a:p>
            <a:r>
              <a:rPr lang="en-US" sz="2600" i="1" dirty="0" smtClean="0">
                <a:solidFill>
                  <a:schemeClr val="bg1"/>
                </a:solidFill>
              </a:rPr>
              <a:t>and Arabs—we hear them</a:t>
            </a:r>
          </a:p>
          <a:p>
            <a:r>
              <a:rPr lang="en-US" sz="2600" i="1" dirty="0" smtClean="0">
                <a:solidFill>
                  <a:schemeClr val="bg1"/>
                </a:solidFill>
              </a:rPr>
              <a:t>speaking in our own tongues</a:t>
            </a:r>
          </a:p>
          <a:p>
            <a:r>
              <a:rPr lang="en-US" sz="2600" i="1" dirty="0" smtClean="0">
                <a:solidFill>
                  <a:schemeClr val="bg1"/>
                </a:solidFill>
              </a:rPr>
              <a:t>the wonderful works of God.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3253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ROMANS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Acts 2.8-10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"/>
                            </p:stCondLst>
                            <p:childTnLst>
                              <p:par>
                                <p:cTn id="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 tmFilter="0,0; .5, 0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3253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ROMANS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1669" t="25000" r="22694" b="11458"/>
          <a:stretch>
            <a:fillRect/>
          </a:stretch>
        </p:blipFill>
        <p:spPr bwMode="auto">
          <a:xfrm>
            <a:off x="292310" y="639580"/>
            <a:ext cx="628962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7" name="Oval 6"/>
          <p:cNvSpPr/>
          <p:nvPr/>
        </p:nvSpPr>
        <p:spPr>
          <a:xfrm>
            <a:off x="2590800" y="1676400"/>
            <a:ext cx="1905000" cy="6858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Romans “Wordle”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 tmFilter="0,0; .5, 0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3253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ROMANS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83820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Theme: Justification by faith alone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1871353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Chapters 1-11 ~ Doctrinal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2322493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Chapters </a:t>
            </a:r>
            <a:r>
              <a:rPr lang="en-US" sz="2800" dirty="0" smtClean="0">
                <a:latin typeface="Magneto" pitchFamily="82" charset="0"/>
              </a:rPr>
              <a:t>12-16 </a:t>
            </a:r>
            <a:r>
              <a:rPr lang="en-US" sz="2800" dirty="0" smtClean="0">
                <a:latin typeface="Magneto" pitchFamily="82" charset="0"/>
              </a:rPr>
              <a:t>~ Practical 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10" grpId="2"/>
      <p:bldP spid="11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3253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ROMANS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8382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but we preach Christ crucified, to the Jews a stumbling block and to the Greeks foolishness…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1 Corinthians 1.23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3253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ROMANS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83820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Reckon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logizomai</a:t>
            </a:r>
            <a:r>
              <a:rPr lang="en-US" sz="3200" dirty="0" smtClean="0"/>
              <a:t> – </a:t>
            </a:r>
            <a:r>
              <a:rPr lang="en-US" sz="3200" i="1" dirty="0" smtClean="0"/>
              <a:t>to count, compute to calculate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3253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ROMANS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8382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“Truth without love is brutality; love without truth is sentimentality”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Times New Roman"/>
        <a:ea typeface=""/>
        <a:cs typeface=""/>
      </a:majorFont>
      <a:minorFont>
        <a:latin typeface="Magne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1045</TotalTime>
  <Words>154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63</cp:revision>
  <dcterms:created xsi:type="dcterms:W3CDTF">2009-12-11T12:29:59Z</dcterms:created>
  <dcterms:modified xsi:type="dcterms:W3CDTF">2009-12-14T22:24:47Z</dcterms:modified>
</cp:coreProperties>
</file>